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998A1-7158-414C-9935-82BD8C0C5178}" type="datetimeFigureOut">
              <a:rPr lang="en-US" smtClean="0"/>
              <a:t>10/26/2012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916907-252C-4A35-93D8-C659EE49DF39}" type="slidenum">
              <a:rPr lang="en-US" smtClean="0"/>
              <a:t>‹#›</a:t>
            </a:fld>
            <a:endParaRPr lang="en-US"/>
          </a:p>
        </p:txBody>
      </p:sp>
    </p:spTree>
    <p:extLst>
      <p:ext uri="{BB962C8B-B14F-4D97-AF65-F5344CB8AC3E}">
        <p14:creationId xmlns:p14="http://schemas.microsoft.com/office/powerpoint/2010/main" val="2160031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16907-252C-4A35-93D8-C659EE49DF39}" type="slidenum">
              <a:rPr lang="en-US" smtClean="0"/>
              <a:t>4</a:t>
            </a:fld>
            <a:endParaRPr lang="en-US"/>
          </a:p>
        </p:txBody>
      </p:sp>
    </p:spTree>
    <p:extLst>
      <p:ext uri="{BB962C8B-B14F-4D97-AF65-F5344CB8AC3E}">
        <p14:creationId xmlns:p14="http://schemas.microsoft.com/office/powerpoint/2010/main" val="3030198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E2DEE98-E42A-4458-A923-A3B0A1A2D446}" type="datetimeFigureOut">
              <a:rPr lang="en-US" smtClean="0"/>
              <a:t>10/26/2012</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C81F85C6-830E-4C4B-84BB-1D7891B0AE0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DEE98-E42A-4458-A923-A3B0A1A2D446}"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85C6-830E-4C4B-84BB-1D7891B0AE0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DEE98-E42A-4458-A923-A3B0A1A2D446}"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85C6-830E-4C4B-84BB-1D7891B0AE0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2DEE98-E42A-4458-A923-A3B0A1A2D446}"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85C6-830E-4C4B-84BB-1D7891B0AE03}"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2DEE98-E42A-4458-A923-A3B0A1A2D446}" type="datetimeFigureOut">
              <a:rPr lang="en-US" smtClean="0"/>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F85C6-830E-4C4B-84BB-1D7891B0AE0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E2DEE98-E42A-4458-A923-A3B0A1A2D446}"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F85C6-830E-4C4B-84BB-1D7891B0AE03}"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E2DEE98-E42A-4458-A923-A3B0A1A2D446}" type="datetimeFigureOut">
              <a:rPr lang="en-US" smtClean="0"/>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F85C6-830E-4C4B-84BB-1D7891B0AE0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DEE98-E42A-4458-A923-A3B0A1A2D446}" type="datetimeFigureOut">
              <a:rPr lang="en-US" smtClean="0"/>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F85C6-830E-4C4B-84BB-1D7891B0AE03}"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2DEE98-E42A-4458-A923-A3B0A1A2D446}"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F85C6-830E-4C4B-84BB-1D7891B0AE0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DEE98-E42A-4458-A923-A3B0A1A2D446}"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F85C6-830E-4C4B-84BB-1D7891B0AE03}"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DEE98-E42A-4458-A923-A3B0A1A2D446}" type="datetimeFigureOut">
              <a:rPr lang="en-US" smtClean="0"/>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F85C6-830E-4C4B-84BB-1D7891B0AE0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E2DEE98-E42A-4458-A923-A3B0A1A2D446}" type="datetimeFigureOut">
              <a:rPr lang="en-US" smtClean="0"/>
              <a:t>10/26/2012</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81F85C6-830E-4C4B-84BB-1D7891B0AE0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THEORY OF A GRIMM</a:t>
            </a:r>
            <a:endParaRPr lang="en-US" dirty="0"/>
          </a:p>
        </p:txBody>
      </p:sp>
      <p:sp>
        <p:nvSpPr>
          <p:cNvPr id="3" name="Subtitle 2"/>
          <p:cNvSpPr>
            <a:spLocks noGrp="1"/>
          </p:cNvSpPr>
          <p:nvPr>
            <p:ph type="subTitle" idx="1"/>
          </p:nvPr>
        </p:nvSpPr>
        <p:spPr>
          <a:xfrm>
            <a:off x="1143000" y="4191000"/>
            <a:ext cx="6858000" cy="1371600"/>
          </a:xfrm>
        </p:spPr>
        <p:txBody>
          <a:bodyPr/>
          <a:lstStyle/>
          <a:p>
            <a:r>
              <a:rPr lang="en-US" sz="5000" dirty="0" smtClean="0">
                <a:latin typeface="Times New Roman" pitchFamily="18" charset="0"/>
                <a:cs typeface="Times New Roman" pitchFamily="18" charset="0"/>
              </a:rPr>
              <a:t>Hailey Brownlee</a:t>
            </a:r>
          </a:p>
          <a:p>
            <a:endParaRPr lang="en-US" dirty="0"/>
          </a:p>
        </p:txBody>
      </p:sp>
    </p:spTree>
    <p:extLst>
      <p:ext uri="{BB962C8B-B14F-4D97-AF65-F5344CB8AC3E}">
        <p14:creationId xmlns:p14="http://schemas.microsoft.com/office/powerpoint/2010/main" val="2968137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The </a:t>
            </a:r>
            <a:r>
              <a:rPr lang="en-US" sz="2600" dirty="0" err="1" smtClean="0"/>
              <a:t>grimm</a:t>
            </a:r>
            <a:r>
              <a:rPr lang="en-US" sz="2600" dirty="0" smtClean="0"/>
              <a:t> mythology and the seven seals</a:t>
            </a:r>
            <a:endParaRPr lang="en-US" sz="2600" dirty="0"/>
          </a:p>
        </p:txBody>
      </p:sp>
      <p:sp>
        <p:nvSpPr>
          <p:cNvPr id="3" name="Content Placeholder 2"/>
          <p:cNvSpPr>
            <a:spLocks noGrp="1"/>
          </p:cNvSpPr>
          <p:nvPr>
            <p:ph idx="1"/>
          </p:nvPr>
        </p:nvSpPr>
        <p:spPr>
          <a:xfrm>
            <a:off x="1219200" y="2286000"/>
            <a:ext cx="6400800" cy="3352800"/>
          </a:xfrm>
        </p:spPr>
        <p:txBody>
          <a:bodyPr>
            <a:noAutofit/>
          </a:bodyPr>
          <a:lstStyle/>
          <a:p>
            <a:r>
              <a:rPr lang="en-US" sz="2000" dirty="0" smtClean="0"/>
              <a:t>The Seven Seals was a scroll with seven seals placed upon it. Each seal referenced an image predicted by a series of events leading up to Armageddon.</a:t>
            </a:r>
          </a:p>
          <a:p>
            <a:pPr indent="0" algn="ctr">
              <a:buNone/>
            </a:pPr>
            <a:r>
              <a:rPr lang="en-US" sz="2000" dirty="0" smtClean="0"/>
              <a:t>THE SEVEN SEALS</a:t>
            </a:r>
          </a:p>
          <a:p>
            <a:pPr marL="342900" indent="-342900"/>
            <a:r>
              <a:rPr lang="en-US" sz="2000" dirty="0" smtClean="0"/>
              <a:t>Seal One: A white horse with a rider carrying a bow</a:t>
            </a:r>
          </a:p>
          <a:p>
            <a:pPr indent="0">
              <a:buNone/>
            </a:pPr>
            <a:r>
              <a:rPr lang="en-US" sz="2000" dirty="0"/>
              <a:t> </a:t>
            </a:r>
            <a:r>
              <a:rPr lang="en-US" sz="2000" dirty="0" smtClean="0"/>
              <a:t>     - A Grimm carrying a crossbow, a common Grimm weapon</a:t>
            </a:r>
            <a:endParaRPr lang="en-US" sz="2000" dirty="0"/>
          </a:p>
        </p:txBody>
      </p:sp>
    </p:spTree>
    <p:extLst>
      <p:ext uri="{BB962C8B-B14F-4D97-AF65-F5344CB8AC3E}">
        <p14:creationId xmlns:p14="http://schemas.microsoft.com/office/powerpoint/2010/main" val="363036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71600" y="2209800"/>
            <a:ext cx="6400800" cy="3352800"/>
          </a:xfrm>
        </p:spPr>
        <p:txBody>
          <a:bodyPr>
            <a:normAutofit fontScale="85000" lnSpcReduction="10000"/>
          </a:bodyPr>
          <a:lstStyle/>
          <a:p>
            <a:r>
              <a:rPr lang="en-US" sz="2100" dirty="0" smtClean="0"/>
              <a:t>Seal Two: A red horse with a rider and a sword.</a:t>
            </a:r>
          </a:p>
          <a:p>
            <a:pPr indent="0">
              <a:buNone/>
            </a:pPr>
            <a:r>
              <a:rPr lang="en-US" sz="2100" dirty="0"/>
              <a:t> </a:t>
            </a:r>
            <a:r>
              <a:rPr lang="en-US" sz="2100" dirty="0" smtClean="0"/>
              <a:t>    -Another familiar weapon used by the Grimm’s</a:t>
            </a:r>
          </a:p>
          <a:p>
            <a:pPr marL="285750" indent="-285750"/>
            <a:r>
              <a:rPr lang="en-US" sz="2100" dirty="0" smtClean="0"/>
              <a:t>Seal Three: A black horse with balances to protect the oil and wine</a:t>
            </a:r>
          </a:p>
          <a:p>
            <a:pPr indent="0" algn="ctr">
              <a:buNone/>
            </a:pPr>
            <a:r>
              <a:rPr lang="en-US" sz="2100" dirty="0"/>
              <a:t> </a:t>
            </a:r>
            <a:r>
              <a:rPr lang="en-US" sz="2100" dirty="0" smtClean="0"/>
              <a:t>     -A symbol of the balance or possible truce between the Grimm’s             and the Seven Royal Families within the Wesen conflict</a:t>
            </a:r>
          </a:p>
          <a:p>
            <a:pPr marL="285750" indent="-285750"/>
            <a:r>
              <a:rPr lang="en-US" sz="2100" dirty="0" smtClean="0"/>
              <a:t>Seal Four: A pale horse and the rider is Death.</a:t>
            </a:r>
          </a:p>
          <a:p>
            <a:pPr indent="0">
              <a:buNone/>
            </a:pPr>
            <a:r>
              <a:rPr lang="en-US" sz="2100" dirty="0" smtClean="0"/>
              <a:t>      - The Reapers</a:t>
            </a:r>
          </a:p>
          <a:p>
            <a:pPr marL="285750" indent="-285750"/>
            <a:endParaRPr lang="en-US" dirty="0"/>
          </a:p>
        </p:txBody>
      </p:sp>
    </p:spTree>
    <p:extLst>
      <p:ext uri="{BB962C8B-B14F-4D97-AF65-F5344CB8AC3E}">
        <p14:creationId xmlns:p14="http://schemas.microsoft.com/office/powerpoint/2010/main" val="307735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600200"/>
            <a:ext cx="6400800" cy="3810000"/>
          </a:xfrm>
        </p:spPr>
        <p:txBody>
          <a:bodyPr>
            <a:normAutofit lnSpcReduction="10000"/>
          </a:bodyPr>
          <a:lstStyle/>
          <a:p>
            <a:r>
              <a:rPr lang="en-US" dirty="0" smtClean="0"/>
              <a:t>Seal Five: The souls of Martyrs representing the return of the dead.</a:t>
            </a:r>
          </a:p>
          <a:p>
            <a:pPr indent="0" algn="ctr">
              <a:buNone/>
            </a:pPr>
            <a:r>
              <a:rPr lang="en-US" dirty="0"/>
              <a:t> </a:t>
            </a:r>
            <a:r>
              <a:rPr lang="en-US" dirty="0" smtClean="0"/>
              <a:t>     -The spirits returning of all the  ousted </a:t>
            </a:r>
            <a:r>
              <a:rPr lang="en-US" dirty="0" err="1" smtClean="0"/>
              <a:t>Hexenbiests</a:t>
            </a:r>
            <a:r>
              <a:rPr lang="en-US" dirty="0" smtClean="0"/>
              <a:t> or other Wesen</a:t>
            </a:r>
          </a:p>
          <a:p>
            <a:pPr marL="285750" indent="-285750"/>
            <a:r>
              <a:rPr lang="en-US" dirty="0" smtClean="0"/>
              <a:t>Seal Six: Predicts great violence and people retreating back to the caves and mountains.</a:t>
            </a:r>
          </a:p>
          <a:p>
            <a:pPr indent="0">
              <a:buNone/>
            </a:pPr>
            <a:r>
              <a:rPr lang="en-US" dirty="0"/>
              <a:t> </a:t>
            </a:r>
            <a:r>
              <a:rPr lang="en-US" dirty="0" smtClean="0"/>
              <a:t>         -Does the key map reveal the locations of the hidden shelters</a:t>
            </a:r>
          </a:p>
          <a:p>
            <a:pPr marL="285750" indent="-285750"/>
            <a:r>
              <a:rPr lang="en-US" dirty="0" smtClean="0"/>
              <a:t>Seal Seven: Seven angels holding seven trumpets to signal the beginning of the </a:t>
            </a:r>
            <a:r>
              <a:rPr lang="en-US" dirty="0" err="1" smtClean="0"/>
              <a:t>apoalypse</a:t>
            </a:r>
            <a:r>
              <a:rPr lang="en-US" dirty="0" smtClean="0"/>
              <a:t>.</a:t>
            </a:r>
            <a:endParaRPr lang="en-US" dirty="0"/>
          </a:p>
        </p:txBody>
      </p:sp>
    </p:spTree>
    <p:extLst>
      <p:ext uri="{BB962C8B-B14F-4D97-AF65-F5344CB8AC3E}">
        <p14:creationId xmlns:p14="http://schemas.microsoft.com/office/powerpoint/2010/main" val="346998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smtClean="0"/>
              <a:t>The steps of the apocalypse</a:t>
            </a:r>
            <a:endParaRPr lang="en-US" sz="2600" dirty="0"/>
          </a:p>
        </p:txBody>
      </p:sp>
      <p:sp>
        <p:nvSpPr>
          <p:cNvPr id="3" name="Content Placeholder 2"/>
          <p:cNvSpPr>
            <a:spLocks noGrp="1"/>
          </p:cNvSpPr>
          <p:nvPr>
            <p:ph idx="1"/>
          </p:nvPr>
        </p:nvSpPr>
        <p:spPr/>
        <p:txBody>
          <a:bodyPr/>
          <a:lstStyle/>
          <a:p>
            <a:r>
              <a:rPr lang="en-US" dirty="0" smtClean="0"/>
              <a:t>The apocalypse starts with the falling of a star and is given the key to the bottomless pit</a:t>
            </a:r>
          </a:p>
          <a:p>
            <a:r>
              <a:rPr lang="en-US" dirty="0" smtClean="0"/>
              <a:t>The star opens the pit, and locust like scorpions come to harm people who do not have a seal or mark on their forehead.</a:t>
            </a:r>
          </a:p>
          <a:p>
            <a:r>
              <a:rPr lang="en-US" dirty="0" smtClean="0"/>
              <a:t>The locust is described as having a human appearance but have teeth like a lion.</a:t>
            </a:r>
          </a:p>
          <a:p>
            <a:endParaRPr lang="en-US" dirty="0"/>
          </a:p>
        </p:txBody>
      </p:sp>
    </p:spTree>
    <p:extLst>
      <p:ext uri="{BB962C8B-B14F-4D97-AF65-F5344CB8AC3E}">
        <p14:creationId xmlns:p14="http://schemas.microsoft.com/office/powerpoint/2010/main" val="327464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14400"/>
          </a:xfrm>
        </p:spPr>
        <p:txBody>
          <a:bodyPr>
            <a:noAutofit/>
          </a:bodyPr>
          <a:lstStyle/>
          <a:p>
            <a:r>
              <a:rPr lang="en-US" sz="2400" dirty="0" smtClean="0"/>
              <a:t>Revelations steps of the apocalypse</a:t>
            </a:r>
            <a:endParaRPr lang="en-US" sz="2400" dirty="0"/>
          </a:p>
        </p:txBody>
      </p:sp>
      <p:sp>
        <p:nvSpPr>
          <p:cNvPr id="3" name="Content Placeholder 2"/>
          <p:cNvSpPr>
            <a:spLocks noGrp="1"/>
          </p:cNvSpPr>
          <p:nvPr>
            <p:ph idx="1"/>
          </p:nvPr>
        </p:nvSpPr>
        <p:spPr>
          <a:xfrm>
            <a:off x="1371600" y="2133600"/>
            <a:ext cx="6400800" cy="3581400"/>
          </a:xfrm>
        </p:spPr>
        <p:txBody>
          <a:bodyPr>
            <a:normAutofit fontScale="92500" lnSpcReduction="20000"/>
          </a:bodyPr>
          <a:lstStyle/>
          <a:p>
            <a:r>
              <a:rPr lang="en-US" sz="1900" dirty="0" smtClean="0"/>
              <a:t>A woman was in labor with a male child and was confronted by a seven headed dragon who waits for the birth of this child</a:t>
            </a:r>
          </a:p>
          <a:p>
            <a:r>
              <a:rPr lang="en-US" sz="1900" dirty="0" smtClean="0"/>
              <a:t>The woman then flees</a:t>
            </a:r>
          </a:p>
          <a:p>
            <a:r>
              <a:rPr lang="en-US" sz="1900" dirty="0" smtClean="0"/>
              <a:t>Later, the arch angel fights the dragon, and the dragon is defeated</a:t>
            </a:r>
          </a:p>
          <a:p>
            <a:r>
              <a:rPr lang="en-US" sz="1900" dirty="0" smtClean="0"/>
              <a:t>The dragon continues to pursue the woman and she is given aid to evade him, the dragon than wages war against the rest of her offspring</a:t>
            </a:r>
          </a:p>
          <a:p>
            <a:r>
              <a:rPr lang="en-US" sz="1900" dirty="0" smtClean="0"/>
              <a:t>A seven headed leopard then emerges as Seven Bowls are poured into the Earth.</a:t>
            </a:r>
          </a:p>
          <a:p>
            <a:endParaRPr lang="en-US" dirty="0" smtClean="0"/>
          </a:p>
          <a:p>
            <a:endParaRPr lang="en-US" dirty="0"/>
          </a:p>
        </p:txBody>
      </p:sp>
    </p:spTree>
    <p:extLst>
      <p:ext uri="{BB962C8B-B14F-4D97-AF65-F5344CB8AC3E}">
        <p14:creationId xmlns:p14="http://schemas.microsoft.com/office/powerpoint/2010/main" val="77076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bowls</a:t>
            </a:r>
            <a:endParaRPr lang="en-US" dirty="0"/>
          </a:p>
        </p:txBody>
      </p:sp>
      <p:sp>
        <p:nvSpPr>
          <p:cNvPr id="3" name="Content Placeholder 2"/>
          <p:cNvSpPr>
            <a:spLocks noGrp="1"/>
          </p:cNvSpPr>
          <p:nvPr>
            <p:ph idx="1"/>
          </p:nvPr>
        </p:nvSpPr>
        <p:spPr/>
        <p:txBody>
          <a:bodyPr/>
          <a:lstStyle/>
          <a:p>
            <a:r>
              <a:rPr lang="en-US" dirty="0" smtClean="0"/>
              <a:t>Bowl One:  Releases a foul affliction to affect all followers of the beast.</a:t>
            </a:r>
          </a:p>
          <a:p>
            <a:r>
              <a:rPr lang="en-US" dirty="0" smtClean="0"/>
              <a:t>Bowl Two: The sea turns to blood.</a:t>
            </a:r>
          </a:p>
          <a:p>
            <a:pPr indent="0" algn="ctr">
              <a:buNone/>
            </a:pPr>
            <a:r>
              <a:rPr lang="en-US" dirty="0"/>
              <a:t> </a:t>
            </a:r>
            <a:r>
              <a:rPr lang="en-US" dirty="0" smtClean="0"/>
              <a:t>    - Grimm Blood</a:t>
            </a:r>
          </a:p>
          <a:p>
            <a:pPr marL="285750" indent="-285750"/>
            <a:r>
              <a:rPr lang="en-US" dirty="0" smtClean="0"/>
              <a:t>Bowl Three: All water turns to blood.</a:t>
            </a:r>
          </a:p>
          <a:p>
            <a:pPr indent="0" algn="ctr">
              <a:buNone/>
            </a:pPr>
            <a:r>
              <a:rPr lang="en-US" dirty="0" smtClean="0"/>
              <a:t>-All the blood shed by both the Wesen and the Grimm’s</a:t>
            </a:r>
          </a:p>
        </p:txBody>
      </p:sp>
    </p:spTree>
    <p:extLst>
      <p:ext uri="{BB962C8B-B14F-4D97-AF65-F5344CB8AC3E}">
        <p14:creationId xmlns:p14="http://schemas.microsoft.com/office/powerpoint/2010/main" val="322361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286000"/>
            <a:ext cx="6400800" cy="3505200"/>
          </a:xfrm>
        </p:spPr>
        <p:txBody>
          <a:bodyPr>
            <a:normAutofit fontScale="92500" lnSpcReduction="10000"/>
          </a:bodyPr>
          <a:lstStyle/>
          <a:p>
            <a:r>
              <a:rPr lang="en-US" dirty="0" smtClean="0"/>
              <a:t>Bowl Four: The sun scorches the Earth with intense heat</a:t>
            </a:r>
          </a:p>
          <a:p>
            <a:pPr indent="0" algn="ctr">
              <a:buNone/>
            </a:pPr>
            <a:r>
              <a:rPr lang="en-US" dirty="0" smtClean="0"/>
              <a:t>-Possible encounter with more Damonfeuers</a:t>
            </a:r>
          </a:p>
          <a:p>
            <a:pPr marL="285750" indent="-285750"/>
            <a:r>
              <a:rPr lang="en-US" dirty="0" smtClean="0"/>
              <a:t>Bowl Five: Total darkness and pain in the beast’s kingdom</a:t>
            </a:r>
          </a:p>
          <a:p>
            <a:pPr indent="0" algn="ctr">
              <a:buNone/>
            </a:pPr>
            <a:r>
              <a:rPr lang="en-US" dirty="0" smtClean="0"/>
              <a:t>-Conflict with the Seven Families of losing their power</a:t>
            </a:r>
          </a:p>
          <a:p>
            <a:pPr marL="285750" indent="-285750"/>
            <a:r>
              <a:rPr lang="en-US" dirty="0" smtClean="0"/>
              <a:t>Bowl Six: Preparation of a final battle</a:t>
            </a:r>
          </a:p>
          <a:p>
            <a:pPr marL="285750" indent="-285750"/>
            <a:r>
              <a:rPr lang="en-US" dirty="0" smtClean="0"/>
              <a:t>Bowl Seven: A great earthquake</a:t>
            </a:r>
          </a:p>
          <a:p>
            <a:pPr indent="0" algn="ctr">
              <a:buNone/>
            </a:pPr>
            <a:r>
              <a:rPr lang="en-US" dirty="0" smtClean="0"/>
              <a:t>-A final confrontation between the Grimm and the Wesen</a:t>
            </a:r>
          </a:p>
          <a:p>
            <a:pPr indent="0">
              <a:buNone/>
            </a:pPr>
            <a:r>
              <a:rPr lang="en-US" dirty="0" smtClean="0"/>
              <a:t>The beast and the false prophet are both casted into the lake of fire.</a:t>
            </a:r>
          </a:p>
          <a:p>
            <a:pPr indent="0" algn="ctr">
              <a:buNone/>
            </a:pPr>
            <a:endParaRPr lang="en-US" dirty="0"/>
          </a:p>
        </p:txBody>
      </p:sp>
    </p:spTree>
    <p:extLst>
      <p:ext uri="{BB962C8B-B14F-4D97-AF65-F5344CB8AC3E}">
        <p14:creationId xmlns:p14="http://schemas.microsoft.com/office/powerpoint/2010/main" val="1914599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add a theory</a:t>
            </a:r>
            <a:endParaRPr lang="en-US" dirty="0"/>
          </a:p>
        </p:txBody>
      </p:sp>
      <p:sp>
        <p:nvSpPr>
          <p:cNvPr id="3" name="Content Placeholder 2"/>
          <p:cNvSpPr>
            <a:spLocks noGrp="1"/>
          </p:cNvSpPr>
          <p:nvPr>
            <p:ph idx="1"/>
          </p:nvPr>
        </p:nvSpPr>
        <p:spPr>
          <a:xfrm>
            <a:off x="1371600" y="2362200"/>
            <a:ext cx="6400800" cy="3352800"/>
          </a:xfrm>
        </p:spPr>
        <p:txBody>
          <a:bodyPr>
            <a:normAutofit lnSpcReduction="10000"/>
          </a:bodyPr>
          <a:lstStyle/>
          <a:p>
            <a:pPr indent="0">
              <a:buNone/>
            </a:pPr>
            <a:r>
              <a:rPr lang="en-US" dirty="0" smtClean="0"/>
              <a:t>I think the theory of the Brothers Grimm is important for people to know because if you go into watching the show Grimm, or just reading the books in general you need to know what is happening before you know what happens to understand what is happening. The theory of the Grimm Brothers makes you understand everything and why it is happening in the order it is happening in. It is also helpful to know how they came up with the books, and what happened after they came up with the books.</a:t>
            </a:r>
            <a:endParaRPr lang="en-US" dirty="0"/>
          </a:p>
        </p:txBody>
      </p:sp>
    </p:spTree>
    <p:extLst>
      <p:ext uri="{BB962C8B-B14F-4D97-AF65-F5344CB8AC3E}">
        <p14:creationId xmlns:p14="http://schemas.microsoft.com/office/powerpoint/2010/main" val="1380954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400800" cy="533400"/>
          </a:xfrm>
        </p:spPr>
        <p:txBody>
          <a:bodyPr>
            <a:normAutofit/>
          </a:bodyPr>
          <a:lstStyle/>
          <a:p>
            <a:r>
              <a:rPr lang="en-US" sz="2400" dirty="0" smtClean="0"/>
              <a:t>The definition of a Grimm</a:t>
            </a:r>
            <a:endParaRPr lang="en-US" sz="2400" dirty="0"/>
          </a:p>
        </p:txBody>
      </p:sp>
      <p:sp>
        <p:nvSpPr>
          <p:cNvPr id="3" name="Content Placeholder 2"/>
          <p:cNvSpPr>
            <a:spLocks noGrp="1"/>
          </p:cNvSpPr>
          <p:nvPr>
            <p:ph idx="1"/>
          </p:nvPr>
        </p:nvSpPr>
        <p:spPr>
          <a:xfrm>
            <a:off x="1371600" y="2209800"/>
            <a:ext cx="6400800" cy="3505200"/>
          </a:xfrm>
        </p:spPr>
        <p:txBody>
          <a:bodyPr>
            <a:normAutofit fontScale="92500" lnSpcReduction="10000"/>
          </a:bodyPr>
          <a:lstStyle/>
          <a:p>
            <a:pPr marL="0" indent="0">
              <a:buNone/>
            </a:pPr>
            <a:r>
              <a:rPr lang="en-US" dirty="0" smtClean="0"/>
              <a:t>-</a:t>
            </a:r>
            <a:r>
              <a:rPr lang="en-US" sz="2600" dirty="0" smtClean="0"/>
              <a:t>A creature hunter who is a descendent of the Brothers Grimm. </a:t>
            </a:r>
            <a:endParaRPr lang="en-US" sz="2600" dirty="0"/>
          </a:p>
          <a:p>
            <a:pPr marL="0" indent="0">
              <a:buNone/>
            </a:pPr>
            <a:r>
              <a:rPr lang="en-US" sz="2600" dirty="0" smtClean="0"/>
              <a:t>-There the only ones who could see creatures named Wesen for their true selves.</a:t>
            </a:r>
          </a:p>
          <a:p>
            <a:pPr marL="0" indent="0">
              <a:buNone/>
            </a:pPr>
            <a:r>
              <a:rPr lang="en-US" sz="2600" dirty="0" smtClean="0"/>
              <a:t>-It is a Grimm’s duty to track sown and kill all the Wesen who pose a threat to humanity.</a:t>
            </a:r>
            <a:endParaRPr lang="en-US" dirty="0"/>
          </a:p>
        </p:txBody>
      </p:sp>
    </p:spTree>
    <p:extLst>
      <p:ext uri="{BB962C8B-B14F-4D97-AF65-F5344CB8AC3E}">
        <p14:creationId xmlns:p14="http://schemas.microsoft.com/office/powerpoint/2010/main" val="1657248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Were Jacob and Wilhelm Grimm Something else altogether</a:t>
            </a:r>
            <a:endParaRPr lang="en-US" sz="2400" dirty="0"/>
          </a:p>
        </p:txBody>
      </p:sp>
      <p:sp>
        <p:nvSpPr>
          <p:cNvPr id="3" name="Content Placeholder 2"/>
          <p:cNvSpPr>
            <a:spLocks noGrp="1"/>
          </p:cNvSpPr>
          <p:nvPr>
            <p:ph idx="1"/>
          </p:nvPr>
        </p:nvSpPr>
        <p:spPr>
          <a:xfrm>
            <a:off x="1371600" y="2209800"/>
            <a:ext cx="6400800" cy="3505200"/>
          </a:xfrm>
        </p:spPr>
        <p:txBody>
          <a:bodyPr>
            <a:normAutofit/>
          </a:bodyPr>
          <a:lstStyle/>
          <a:p>
            <a:r>
              <a:rPr lang="en-US" sz="2000" dirty="0" smtClean="0"/>
              <a:t>The Grimm Brothers were the first profilers who recorded observations and encounters with the creatures of the forests and recorded the creatures in various diaries, then passed the diaries on to their descendant's.</a:t>
            </a:r>
          </a:p>
          <a:p>
            <a:r>
              <a:rPr lang="en-US" sz="2000" dirty="0" smtClean="0"/>
              <a:t>Note: The Grimm Brothers rewrote the diaries as fairytales because they believed that human kind was not ready to accept what they knew as the truth.</a:t>
            </a:r>
          </a:p>
          <a:p>
            <a:endParaRPr lang="en-US" sz="2000" dirty="0"/>
          </a:p>
        </p:txBody>
      </p:sp>
    </p:spTree>
    <p:extLst>
      <p:ext uri="{BB962C8B-B14F-4D97-AF65-F5344CB8AC3E}">
        <p14:creationId xmlns:p14="http://schemas.microsoft.com/office/powerpoint/2010/main" val="10674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How did the Grimm brothers pick up the ability to see </a:t>
            </a:r>
            <a:r>
              <a:rPr lang="en-US" sz="2400" dirty="0" err="1" smtClean="0"/>
              <a:t>wesen</a:t>
            </a:r>
            <a:endParaRPr lang="en-US" sz="2400" dirty="0"/>
          </a:p>
        </p:txBody>
      </p:sp>
      <p:sp>
        <p:nvSpPr>
          <p:cNvPr id="3" name="Content Placeholder 2"/>
          <p:cNvSpPr>
            <a:spLocks noGrp="1"/>
          </p:cNvSpPr>
          <p:nvPr>
            <p:ph idx="1"/>
          </p:nvPr>
        </p:nvSpPr>
        <p:spPr>
          <a:xfrm>
            <a:off x="1371600" y="2209800"/>
            <a:ext cx="6400800" cy="3352800"/>
          </a:xfrm>
        </p:spPr>
        <p:txBody>
          <a:bodyPr>
            <a:normAutofit fontScale="92500" lnSpcReduction="10000"/>
          </a:bodyPr>
          <a:lstStyle/>
          <a:p>
            <a:r>
              <a:rPr lang="en-US" sz="2200" dirty="0" err="1" smtClean="0"/>
              <a:t>Hexenbiest</a:t>
            </a:r>
            <a:r>
              <a:rPr lang="en-US" sz="2200" dirty="0" smtClean="0"/>
              <a:t> concoctions can have an affect on the human brain chemistry.</a:t>
            </a:r>
          </a:p>
          <a:p>
            <a:r>
              <a:rPr lang="en-US" sz="2200" dirty="0" smtClean="0"/>
              <a:t>It is possible that Jacob and Wilhelm Grimm were victims of some nefarious.</a:t>
            </a:r>
          </a:p>
          <a:p>
            <a:r>
              <a:rPr lang="en-US" sz="2200" dirty="0" smtClean="0"/>
              <a:t>A friendly Wesen could have given Jacob and Wilhelm Grimm a special ability to detect Wesen, in which the ability was passed through the next generations of the Grimm family.</a:t>
            </a:r>
          </a:p>
          <a:p>
            <a:endParaRPr lang="en-US" sz="2400" dirty="0"/>
          </a:p>
        </p:txBody>
      </p:sp>
    </p:spTree>
    <p:extLst>
      <p:ext uri="{BB962C8B-B14F-4D97-AF65-F5344CB8AC3E}">
        <p14:creationId xmlns:p14="http://schemas.microsoft.com/office/powerpoint/2010/main" val="2947625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HEXENBIEST</a:t>
            </a:r>
            <a:endParaRPr lang="en-US" sz="4000" dirty="0"/>
          </a:p>
        </p:txBody>
      </p:sp>
      <p:sp>
        <p:nvSpPr>
          <p:cNvPr id="5" name="Content Placeholder 4"/>
          <p:cNvSpPr>
            <a:spLocks noGrp="1"/>
          </p:cNvSpPr>
          <p:nvPr>
            <p:ph idx="1"/>
          </p:nvPr>
        </p:nvSpPr>
        <p:spPr>
          <a:xfrm>
            <a:off x="1295400" y="2133600"/>
            <a:ext cx="6400800" cy="3657600"/>
          </a:xfrm>
        </p:spPr>
        <p:txBody>
          <a:bodyPr>
            <a:normAutofit/>
          </a:bodyPr>
          <a:lstStyle/>
          <a:p>
            <a:r>
              <a:rPr lang="en-US" dirty="0" err="1" smtClean="0"/>
              <a:t>Hexenbiest</a:t>
            </a:r>
            <a:r>
              <a:rPr lang="en-US" dirty="0"/>
              <a:t> </a:t>
            </a:r>
            <a:r>
              <a:rPr lang="en-US" dirty="0" smtClean="0"/>
              <a:t>in German means </a:t>
            </a:r>
            <a:r>
              <a:rPr lang="en-US" dirty="0" err="1" smtClean="0"/>
              <a:t>Hexe</a:t>
            </a:r>
            <a:r>
              <a:rPr lang="en-US" dirty="0" smtClean="0"/>
              <a:t>: Witch + </a:t>
            </a:r>
            <a:r>
              <a:rPr lang="en-US" dirty="0" err="1" smtClean="0"/>
              <a:t>Biest</a:t>
            </a:r>
            <a:r>
              <a:rPr lang="en-US" dirty="0" smtClean="0"/>
              <a:t>: Beast</a:t>
            </a:r>
          </a:p>
          <a:p>
            <a:r>
              <a:rPr lang="en-US" dirty="0" smtClean="0"/>
              <a:t>A </a:t>
            </a:r>
            <a:r>
              <a:rPr lang="en-US" dirty="0" err="1" smtClean="0"/>
              <a:t>hexenbiest</a:t>
            </a:r>
            <a:r>
              <a:rPr lang="en-US" dirty="0" smtClean="0"/>
              <a:t> is a witch- like Wesen that resembles a demon or goblin. </a:t>
            </a:r>
            <a:r>
              <a:rPr lang="en-US" dirty="0"/>
              <a:t>T</a:t>
            </a:r>
            <a:r>
              <a:rPr lang="en-US" dirty="0" smtClean="0"/>
              <a:t>hey have been known to do things, such as apply leeches to the face, to make their skin paler. They work at the command of royalty and are extremely loyal creatures, but only to them, as to others they are treacherous and manipulative.</a:t>
            </a:r>
            <a:endParaRPr lang="en-US" dirty="0"/>
          </a:p>
        </p:txBody>
      </p:sp>
      <p:pic>
        <p:nvPicPr>
          <p:cNvPr id="6" name="Picture 2" descr="http://t1.gstatic.com/images?q=tbn:ANd9GcSwv6PuhOfUPeT00dz-Vi_2CVIAXFLWz0q0symdqaxy73-eFZ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267200"/>
            <a:ext cx="258535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Grimm blood</a:t>
            </a:r>
            <a:endParaRPr lang="en-US" dirty="0"/>
          </a:p>
        </p:txBody>
      </p:sp>
      <p:sp>
        <p:nvSpPr>
          <p:cNvPr id="3" name="Content Placeholder 2"/>
          <p:cNvSpPr>
            <a:spLocks noGrp="1"/>
          </p:cNvSpPr>
          <p:nvPr>
            <p:ph idx="1"/>
          </p:nvPr>
        </p:nvSpPr>
        <p:spPr/>
        <p:txBody>
          <a:bodyPr>
            <a:noAutofit/>
          </a:bodyPr>
          <a:lstStyle/>
          <a:p>
            <a:r>
              <a:rPr lang="en-US" sz="2200" dirty="0" smtClean="0"/>
              <a:t>The injection of a foreign organism into the blood stream could result in the organism invading or attaching itself on the blood cells and changing the bloods bio-chemical reactions.</a:t>
            </a:r>
          </a:p>
          <a:p>
            <a:r>
              <a:rPr lang="en-US" sz="2200" dirty="0" smtClean="0"/>
              <a:t>The cells then duplicate, replicate, and re structure the entire composition of the blood itself.</a:t>
            </a:r>
            <a:endParaRPr lang="en-US" sz="2200" dirty="0"/>
          </a:p>
        </p:txBody>
      </p:sp>
    </p:spTree>
    <p:extLst>
      <p:ext uri="{BB962C8B-B14F-4D97-AF65-F5344CB8AC3E}">
        <p14:creationId xmlns:p14="http://schemas.microsoft.com/office/powerpoint/2010/main" val="63305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6934200" cy="685800"/>
          </a:xfrm>
        </p:spPr>
        <p:txBody>
          <a:bodyPr>
            <a:normAutofit/>
          </a:bodyPr>
          <a:lstStyle/>
          <a:p>
            <a:r>
              <a:rPr lang="en-US" sz="2600" dirty="0" smtClean="0"/>
              <a:t>Grimm Blood and Holy Water</a:t>
            </a:r>
            <a:endParaRPr lang="en-US" sz="2600" dirty="0"/>
          </a:p>
        </p:txBody>
      </p:sp>
      <p:sp>
        <p:nvSpPr>
          <p:cNvPr id="3" name="Content Placeholder 2"/>
          <p:cNvSpPr>
            <a:spLocks noGrp="1"/>
          </p:cNvSpPr>
          <p:nvPr>
            <p:ph idx="1"/>
          </p:nvPr>
        </p:nvSpPr>
        <p:spPr>
          <a:xfrm>
            <a:off x="1219200" y="2209800"/>
            <a:ext cx="6400800" cy="3429000"/>
          </a:xfrm>
        </p:spPr>
        <p:txBody>
          <a:bodyPr>
            <a:noAutofit/>
          </a:bodyPr>
          <a:lstStyle/>
          <a:p>
            <a:r>
              <a:rPr lang="en-US" sz="2000" dirty="0" smtClean="0"/>
              <a:t>The Advanced Catechism of the Catholic Church defines holy water as “liquid blessed by the Holy Father and used for protection from the powers of darkness”.</a:t>
            </a:r>
          </a:p>
          <a:p>
            <a:r>
              <a:rPr lang="en-US" sz="2000" dirty="0" smtClean="0"/>
              <a:t>In the Middle Ages, holy water had to be kept locked up to prevent theft because they feared it would fall into the hands of a witch.</a:t>
            </a:r>
          </a:p>
          <a:p>
            <a:r>
              <a:rPr lang="en-US" sz="2000" dirty="0" smtClean="0"/>
              <a:t>Grimm blood can defeat the Wesen</a:t>
            </a:r>
            <a:endParaRPr lang="en-US" sz="2000" dirty="0"/>
          </a:p>
        </p:txBody>
      </p:sp>
    </p:spTree>
    <p:extLst>
      <p:ext uri="{BB962C8B-B14F-4D97-AF65-F5344CB8AC3E}">
        <p14:creationId xmlns:p14="http://schemas.microsoft.com/office/powerpoint/2010/main" val="266248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10400" cy="685800"/>
          </a:xfrm>
        </p:spPr>
        <p:txBody>
          <a:bodyPr>
            <a:normAutofit/>
          </a:bodyPr>
          <a:lstStyle/>
          <a:p>
            <a:r>
              <a:rPr lang="en-US" sz="2600" dirty="0" smtClean="0"/>
              <a:t>The revelation of a </a:t>
            </a:r>
            <a:r>
              <a:rPr lang="en-US" sz="2600" dirty="0" err="1" smtClean="0"/>
              <a:t>grimm</a:t>
            </a:r>
            <a:endParaRPr lang="en-US" sz="2600" dirty="0"/>
          </a:p>
        </p:txBody>
      </p:sp>
      <p:sp>
        <p:nvSpPr>
          <p:cNvPr id="3" name="Content Placeholder 2"/>
          <p:cNvSpPr>
            <a:spLocks noGrp="1"/>
          </p:cNvSpPr>
          <p:nvPr>
            <p:ph idx="1"/>
          </p:nvPr>
        </p:nvSpPr>
        <p:spPr/>
        <p:txBody>
          <a:bodyPr>
            <a:normAutofit/>
          </a:bodyPr>
          <a:lstStyle/>
          <a:p>
            <a:r>
              <a:rPr lang="en-US" sz="2000" dirty="0" smtClean="0"/>
              <a:t>In the television show Grimm, it referenced the Seven Royal Families.</a:t>
            </a:r>
          </a:p>
          <a:p>
            <a:r>
              <a:rPr lang="en-US" sz="2000" dirty="0" smtClean="0"/>
              <a:t>It is interesting to note the Seven Churches of the Apocalypse that were viewed in Biblical times, and compare how they relate to the understanding that is received of the Seven Royal Families on Grimm.</a:t>
            </a:r>
            <a:endParaRPr lang="en-US" sz="2000" dirty="0"/>
          </a:p>
        </p:txBody>
      </p:sp>
    </p:spTree>
    <p:extLst>
      <p:ext uri="{BB962C8B-B14F-4D97-AF65-F5344CB8AC3E}">
        <p14:creationId xmlns:p14="http://schemas.microsoft.com/office/powerpoint/2010/main" val="203806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a:bodyPr>
          <a:lstStyle/>
          <a:p>
            <a:r>
              <a:rPr lang="en-US" sz="2400" dirty="0" smtClean="0"/>
              <a:t>The seven churches and their noted sins</a:t>
            </a:r>
            <a:endParaRPr lang="en-US" sz="2400" dirty="0"/>
          </a:p>
        </p:txBody>
      </p:sp>
      <p:sp>
        <p:nvSpPr>
          <p:cNvPr id="3" name="Content Placeholder 2"/>
          <p:cNvSpPr>
            <a:spLocks noGrp="1"/>
          </p:cNvSpPr>
          <p:nvPr>
            <p:ph idx="1"/>
          </p:nvPr>
        </p:nvSpPr>
        <p:spPr>
          <a:xfrm>
            <a:off x="1371600" y="2133600"/>
            <a:ext cx="6400800" cy="3581400"/>
          </a:xfrm>
        </p:spPr>
        <p:txBody>
          <a:bodyPr>
            <a:normAutofit/>
          </a:bodyPr>
          <a:lstStyle/>
          <a:p>
            <a:r>
              <a:rPr lang="en-US" dirty="0" smtClean="0"/>
              <a:t>Ephesus: This church hid evil and liars</a:t>
            </a:r>
          </a:p>
          <a:p>
            <a:r>
              <a:rPr lang="en-US" dirty="0" smtClean="0"/>
              <a:t>Smyrna: Dedicated to gathering wealth and not fearing evil.</a:t>
            </a:r>
          </a:p>
          <a:p>
            <a:r>
              <a:rPr lang="en-US" dirty="0" smtClean="0"/>
              <a:t>Pergamum: No morality</a:t>
            </a:r>
          </a:p>
          <a:p>
            <a:r>
              <a:rPr lang="en-US" dirty="0" smtClean="0"/>
              <a:t>Thyatira: Allowed a Prophetess to promote immorality</a:t>
            </a:r>
          </a:p>
          <a:p>
            <a:r>
              <a:rPr lang="en-US" dirty="0" smtClean="0"/>
              <a:t>Sardis: Their deeds were not perfect before God</a:t>
            </a:r>
          </a:p>
          <a:p>
            <a:r>
              <a:rPr lang="en-US" dirty="0" smtClean="0"/>
              <a:t>Philadelphia: Held onto acquired power</a:t>
            </a:r>
          </a:p>
          <a:p>
            <a:r>
              <a:rPr lang="en-US" dirty="0" smtClean="0"/>
              <a:t>Laodicea: Indifference to the people</a:t>
            </a:r>
          </a:p>
          <a:p>
            <a:endParaRPr lang="en-US" dirty="0" smtClean="0"/>
          </a:p>
          <a:p>
            <a:endParaRPr lang="en-US" dirty="0"/>
          </a:p>
        </p:txBody>
      </p:sp>
    </p:spTree>
    <p:extLst>
      <p:ext uri="{BB962C8B-B14F-4D97-AF65-F5344CB8AC3E}">
        <p14:creationId xmlns:p14="http://schemas.microsoft.com/office/powerpoint/2010/main" val="12441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4638</TotalTime>
  <Words>1104</Words>
  <Application>Microsoft Office PowerPoint</Application>
  <PresentationFormat>On-screen Show (4:3)</PresentationFormat>
  <Paragraphs>77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Couture</vt:lpstr>
      <vt:lpstr>THEORY OF A GRIMM</vt:lpstr>
      <vt:lpstr>The definition of a Grimm</vt:lpstr>
      <vt:lpstr>Were Jacob and Wilhelm Grimm Something else altogether</vt:lpstr>
      <vt:lpstr>How did the Grimm brothers pick up the ability to see wesen</vt:lpstr>
      <vt:lpstr>HEXENBIEST</vt:lpstr>
      <vt:lpstr>Grimm blood</vt:lpstr>
      <vt:lpstr>Grimm Blood and Holy Water</vt:lpstr>
      <vt:lpstr>The revelation of a grimm</vt:lpstr>
      <vt:lpstr>The seven churches and their noted sins</vt:lpstr>
      <vt:lpstr>The grimm mythology and the seven seals</vt:lpstr>
      <vt:lpstr>PowerPoint Presentation</vt:lpstr>
      <vt:lpstr>PowerPoint Presentation</vt:lpstr>
      <vt:lpstr>The steps of the apocalypse</vt:lpstr>
      <vt:lpstr>Revelations steps of the apocalypse</vt:lpstr>
      <vt:lpstr>The seven bowls</vt:lpstr>
      <vt:lpstr>PowerPoint Presentation</vt:lpstr>
      <vt:lpstr>Why add a theory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A GRIMM</dc:title>
  <dc:creator>owner</dc:creator>
  <cp:lastModifiedBy>owner</cp:lastModifiedBy>
  <cp:revision>11</cp:revision>
  <dcterms:created xsi:type="dcterms:W3CDTF">2012-10-26T18:41:06Z</dcterms:created>
  <dcterms:modified xsi:type="dcterms:W3CDTF">2012-10-29T23:59:50Z</dcterms:modified>
</cp:coreProperties>
</file>