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35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EA68C0-6F4F-46C7-A288-9362921712C1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259E68-2A20-4D7A-B501-C16F22DBF9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hyperlink" Target="http://3.bp.blogspot.com/-owjn_YiBPdg/Tt-sG0Nh1FI/AAAAAAAAD-g/cSLpK0cRlns/s1600/RRH+Brothers+Grim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hyperlink" Target="http://www.michaelgaigg.com/blog/wp-content/uploads/2008/12/hansel-and-gretel-small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levonjihanian.com/main/blog/2012/01/05/the-seven-ravens/7ravens-2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GRIMM BROTHERS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Hailey Brownlee</a:t>
            </a:r>
          </a:p>
          <a:p>
            <a:r>
              <a:rPr lang="en-US" dirty="0" smtClean="0"/>
              <a:t>Children’s Literature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5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7767021" cy="644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257800"/>
            <a:ext cx="7756264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LITTLE RED-CAP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3.bp.blogspot.com/-WagyCb0QQa4/TuFNiVYpAvI/AAAAAAAAD_c/n4gIjsmoNhE/s320/RRH+illustration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4574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qbEw1dyvZ2o/TuFNjdTQkHI/AAAAAAAAD_o/KfGOxilFXvk/s1600/The+Big+Bad+Wolf+by+Graham+Francio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85" y="213177"/>
            <a:ext cx="3407064" cy="29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owjn_YiBPdg/Tt-sG0Nh1FI/AAAAAAAAD-g/cSLpK0cRlns/s320/RRH+Brothers+Grim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22" y="3173259"/>
            <a:ext cx="33528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562600"/>
            <a:ext cx="7620000" cy="644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372" y="5410200"/>
            <a:ext cx="7756264" cy="914400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r>
              <a:rPr lang="en-US" sz="5600" dirty="0" smtClean="0">
                <a:solidFill>
                  <a:srgbClr val="FF0000"/>
                </a:solidFill>
              </a:rPr>
              <a:t>HANSEL AND GRETHEL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ansel and gretel, grimms fairy tales, rack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904828" cy="28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1005.r5.cf3.rackcdn.com/2011/03/Body-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nsel and Gretel using breadcrumbs to find their way home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04" y="2743200"/>
            <a:ext cx="302009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648200"/>
            <a:ext cx="7756264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FF0000"/>
                </a:solidFill>
              </a:rPr>
              <a:t>CINDERELLA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inderella by Mill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048000" cy="41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lustrations of Classic Fairy Tales from the Brothers Gri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46031"/>
            <a:ext cx="4876800" cy="30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5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7800"/>
            <a:ext cx="7767021" cy="6447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105400"/>
            <a:ext cx="7756264" cy="990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FF0000"/>
                </a:solidFill>
              </a:rPr>
              <a:t>THE SEVEN RAVENS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levonjihanian.com/main/wp-content/uploads/2012/01/7raven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Seven Ravens by the Brothers Gri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8208"/>
            <a:ext cx="3131574" cy="45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5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62" y="5410200"/>
            <a:ext cx="7767021" cy="6447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RUMPELSTILTSKIN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theforestwitch.files.wordpress.com/2011/02/gustafsonrumpelstiltskin2-332x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95600" cy="36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urlalunefairytales.com/illustrations/rumpelstiltskin/images/crane_rump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83" y="256504"/>
            <a:ext cx="47625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mpelstilts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6978"/>
            <a:ext cx="26574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8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46" y="6019800"/>
            <a:ext cx="7767021" cy="6447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71" y="5791200"/>
            <a:ext cx="7756264" cy="9144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5600" dirty="0" smtClean="0">
                <a:solidFill>
                  <a:srgbClr val="FF0000"/>
                </a:solidFill>
              </a:rPr>
              <a:t>BEARSKIN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heblogofteresa.com/wp-content/uploads/2012/06/old__bear_skin_by_arborrelli-d3ap40l-23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667000" cy="34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eblogofteresa.com/wp-content/uploads/2012/06/bearskin_rackham1-262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3183"/>
            <a:ext cx="272846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blogofteresa.com/wp-content/uploads/2012/06/Bear-Skin-28-231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11" y="2590800"/>
            <a:ext cx="2200275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0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10200"/>
            <a:ext cx="7767021" cy="6447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57800"/>
            <a:ext cx="7756264" cy="990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BEAUTY AND THE BEAST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743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77" y="1066800"/>
            <a:ext cx="4860421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64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72000"/>
            <a:ext cx="7756264" cy="9906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5600" dirty="0" smtClean="0">
                <a:solidFill>
                  <a:srgbClr val="FF0000"/>
                </a:solidFill>
              </a:rPr>
              <a:t>The Frog Prince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5" y="228600"/>
            <a:ext cx="3276599" cy="39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42" y="655839"/>
            <a:ext cx="4419600" cy="306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4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95</TotalTime>
  <Words>24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GRIMM BROTHERS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GRIMM BROTHERS</dc:title>
  <dc:creator>owner</dc:creator>
  <cp:lastModifiedBy>owner</cp:lastModifiedBy>
  <cp:revision>9</cp:revision>
  <dcterms:created xsi:type="dcterms:W3CDTF">2012-10-20T02:19:13Z</dcterms:created>
  <dcterms:modified xsi:type="dcterms:W3CDTF">2012-10-20T03:59:35Z</dcterms:modified>
</cp:coreProperties>
</file>